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7" r:id="rId9"/>
    <p:sldId id="268" r:id="rId10"/>
    <p:sldId id="266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rdan Yonchev" initials="YY" lastIdx="1" clrIdx="0">
    <p:extLst>
      <p:ext uri="{19B8F6BF-5375-455C-9EA6-DF929625EA0E}">
        <p15:presenceInfo xmlns:p15="http://schemas.microsoft.com/office/powerpoint/2012/main" userId="acbc004f31e288e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69"/>
    <a:srgbClr val="FFF2CC"/>
    <a:srgbClr val="FFEAA9"/>
    <a:srgbClr val="B9B3A0"/>
    <a:srgbClr val="473A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3893" autoAdjust="0"/>
  </p:normalViewPr>
  <p:slideViewPr>
    <p:cSldViewPr>
      <p:cViewPr varScale="1">
        <p:scale>
          <a:sx n="52" d="100"/>
          <a:sy n="52" d="100"/>
        </p:scale>
        <p:origin x="787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3-15T10:59:08.185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16.03.2024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 smtClean="0"/>
              <a:t>Когато</a:t>
            </a:r>
            <a:r>
              <a:rPr lang="bg-BG" baseline="0" dirty="0" smtClean="0"/>
              <a:t> обявиха темата и подтемите, мигновено разбрахме, че ще работим по третата подтема, а именно </a:t>
            </a:r>
            <a:r>
              <a:rPr lang="en-US" baseline="0" dirty="0" smtClean="0"/>
              <a:t>Exploring the Infinite Oceans. </a:t>
            </a:r>
            <a:r>
              <a:rPr lang="bg-BG" baseline="0" dirty="0" smtClean="0"/>
              <a:t>Бяхме се настроили да правим 3</a:t>
            </a:r>
            <a:r>
              <a:rPr lang="en-US" baseline="0" dirty="0" smtClean="0"/>
              <a:t>D</a:t>
            </a:r>
            <a:r>
              <a:rPr lang="bg-BG" baseline="0" dirty="0" smtClean="0"/>
              <a:t> </a:t>
            </a:r>
            <a:r>
              <a:rPr lang="en-US" baseline="0" dirty="0" smtClean="0"/>
              <a:t>first person open world </a:t>
            </a:r>
            <a:r>
              <a:rPr lang="bg-BG" baseline="0" dirty="0" smtClean="0"/>
              <a:t>игра още месеци преди </a:t>
            </a:r>
            <a:r>
              <a:rPr lang="bg-BG" baseline="0" dirty="0" err="1" smtClean="0"/>
              <a:t>хакатона</a:t>
            </a:r>
            <a:r>
              <a:rPr lang="bg-BG" baseline="0" dirty="0" smtClean="0"/>
              <a:t>, но бяхме и готови да се откажем от тази цел, ако темата не е подходяща. След като започнахме да </a:t>
            </a:r>
            <a:r>
              <a:rPr lang="en-US" baseline="0" dirty="0" smtClean="0"/>
              <a:t>brainstorm-</a:t>
            </a:r>
            <a:r>
              <a:rPr lang="bg-BG" baseline="0" dirty="0" err="1" smtClean="0"/>
              <a:t>ваме</a:t>
            </a:r>
            <a:r>
              <a:rPr lang="bg-BG" baseline="0" dirty="0" smtClean="0"/>
              <a:t> идеи решихме да направим 3 нива и финален враг, който съдържа характеристики и от трите. Един от нашите дизайнери направи икона за играта, която може да видите по-долу.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65122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bg-BG" dirty="0" smtClean="0"/>
              <a:t>Целта на нашия</a:t>
            </a:r>
            <a:r>
              <a:rPr lang="bg-BG" baseline="0" dirty="0" smtClean="0"/>
              <a:t> проект е да научи играчите, че никога не е твърде късно за промяна и винаги трябва да са отговорни за опазването на чистотата на нашата планета. Много хора си мислят, че един човек няма да промени абсолютно нищо и няма смисъл да излизат от зоната си </a:t>
            </a:r>
            <a:r>
              <a:rPr lang="bg-BG" baseline="0" smtClean="0"/>
              <a:t>на комфорт. 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Живеем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във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втората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половина на 22 век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когато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Ледниците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разтопили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океанът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покрива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земята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човечеството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усмирява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подводни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градове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За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енергията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използват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замърсители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които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вредят на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околната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среда.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Ние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създаваме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оръжия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инструменти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за да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унищожим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тези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машини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да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заменим 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екологични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алтернативи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През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втората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половина на 21 век,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правителството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осъзнава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необратимостта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изменението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климата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започва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строежа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градове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електрически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генератори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Нашата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цел е да предотвратим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това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върнем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времето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назад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променим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хода на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събитията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Придвижваме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още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по-назад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във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времето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където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средновековният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човек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прекомерно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лови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риба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вредейки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морските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екосистеми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С наша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намеса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предотвратяваме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този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вредител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околната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среда.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Накрая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времевите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линии се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смесват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пораждайки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суперчовек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характеристики от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различни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епохи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Нашето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последно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предизвикателство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 да победим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този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неприятел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да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възстановим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реда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във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времето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създавайки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здрав и чист свят за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бъдещето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68167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6051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0.png"/><Relationship Id="rId7" Type="http://schemas.openxmlformats.org/officeDocument/2006/relationships/image" Target="../media/image16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18.png"/><Relationship Id="rId5" Type="http://schemas.openxmlformats.org/officeDocument/2006/relationships/image" Target="../media/image14.png"/><Relationship Id="rId10" Type="http://schemas.openxmlformats.org/officeDocument/2006/relationships/image" Target="../media/image12.png"/><Relationship Id="rId4" Type="http://schemas.openxmlformats.org/officeDocument/2006/relationships/image" Target="../media/image13.png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939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2300325" y="2783700"/>
            <a:ext cx="13687350" cy="1939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79"/>
              </a:lnSpc>
            </a:pPr>
            <a:r>
              <a:rPr lang="en-US" sz="134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POLLUTED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914400" y="7200900"/>
            <a:ext cx="10782750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b="1" dirty="0" err="1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Monke</a:t>
            </a:r>
            <a:r>
              <a:rPr lang="en-US" sz="12000" b="1" dirty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stew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291625" y="879246"/>
            <a:ext cx="13704750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5039" b="1" dirty="0" err="1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Сълита</a:t>
            </a:r>
            <a:r>
              <a:rPr lang="en-US" sz="5039" b="1" dirty="0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39" b="1" dirty="0" err="1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</a:t>
            </a:r>
            <a:r>
              <a:rPr lang="en-US" sz="5039" b="1" dirty="0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39" b="1" dirty="0" err="1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използване</a:t>
            </a:r>
            <a:r>
              <a:rPr lang="en-US" sz="5039" b="1" dirty="0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Freeform 4"/>
          <p:cNvSpPr/>
          <p:nvPr/>
        </p:nvSpPr>
        <p:spPr>
          <a:xfrm>
            <a:off x="158900" y="2538106"/>
            <a:ext cx="2531696" cy="2509446"/>
          </a:xfrm>
          <a:custGeom>
            <a:avLst/>
            <a:gdLst/>
            <a:ahLst/>
            <a:cxnLst/>
            <a:rect l="l" t="t" r="r" b="b"/>
            <a:pathLst>
              <a:path w="2531696" h="2509446">
                <a:moveTo>
                  <a:pt x="0" y="0"/>
                </a:moveTo>
                <a:lnTo>
                  <a:pt x="2531696" y="0"/>
                </a:lnTo>
                <a:lnTo>
                  <a:pt x="2531696" y="2509446"/>
                </a:lnTo>
                <a:lnTo>
                  <a:pt x="0" y="25094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93500" y="5498050"/>
            <a:ext cx="3331348" cy="4047104"/>
          </a:xfrm>
          <a:custGeom>
            <a:avLst/>
            <a:gdLst/>
            <a:ahLst/>
            <a:cxnLst/>
            <a:rect l="l" t="t" r="r" b="b"/>
            <a:pathLst>
              <a:path w="3331348" h="4047104">
                <a:moveTo>
                  <a:pt x="0" y="0"/>
                </a:moveTo>
                <a:lnTo>
                  <a:pt x="3331348" y="0"/>
                </a:lnTo>
                <a:lnTo>
                  <a:pt x="3331348" y="4047104"/>
                </a:lnTo>
                <a:lnTo>
                  <a:pt x="0" y="40471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1632" t="-67068" r="-83434" b="-51119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824850" y="6319944"/>
            <a:ext cx="3043952" cy="3017200"/>
          </a:xfrm>
          <a:custGeom>
            <a:avLst/>
            <a:gdLst/>
            <a:ahLst/>
            <a:cxnLst/>
            <a:rect l="l" t="t" r="r" b="b"/>
            <a:pathLst>
              <a:path w="3043952" h="3017200">
                <a:moveTo>
                  <a:pt x="0" y="0"/>
                </a:moveTo>
                <a:lnTo>
                  <a:pt x="3043952" y="0"/>
                </a:lnTo>
                <a:lnTo>
                  <a:pt x="3043952" y="3017200"/>
                </a:lnTo>
                <a:lnTo>
                  <a:pt x="0" y="30172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279200" y="5964826"/>
            <a:ext cx="3443650" cy="3413354"/>
          </a:xfrm>
          <a:custGeom>
            <a:avLst/>
            <a:gdLst/>
            <a:ahLst/>
            <a:cxnLst/>
            <a:rect l="l" t="t" r="r" b="b"/>
            <a:pathLst>
              <a:path w="3443650" h="3413354">
                <a:moveTo>
                  <a:pt x="0" y="0"/>
                </a:moveTo>
                <a:lnTo>
                  <a:pt x="3443650" y="0"/>
                </a:lnTo>
                <a:lnTo>
                  <a:pt x="3443650" y="3413354"/>
                </a:lnTo>
                <a:lnTo>
                  <a:pt x="0" y="34133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575250" y="5711106"/>
            <a:ext cx="3955548" cy="3920782"/>
          </a:xfrm>
          <a:custGeom>
            <a:avLst/>
            <a:gdLst/>
            <a:ahLst/>
            <a:cxnLst/>
            <a:rect l="l" t="t" r="r" b="b"/>
            <a:pathLst>
              <a:path w="3955548" h="3920782">
                <a:moveTo>
                  <a:pt x="0" y="0"/>
                </a:moveTo>
                <a:lnTo>
                  <a:pt x="3955548" y="0"/>
                </a:lnTo>
                <a:lnTo>
                  <a:pt x="3955548" y="3920782"/>
                </a:lnTo>
                <a:lnTo>
                  <a:pt x="0" y="392078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2690604" y="2493572"/>
            <a:ext cx="3215350" cy="2790400"/>
          </a:xfrm>
          <a:custGeom>
            <a:avLst/>
            <a:gdLst/>
            <a:ahLst/>
            <a:cxnLst/>
            <a:rect l="l" t="t" r="r" b="b"/>
            <a:pathLst>
              <a:path w="3215350" h="2790400">
                <a:moveTo>
                  <a:pt x="0" y="0"/>
                </a:moveTo>
                <a:lnTo>
                  <a:pt x="3215350" y="0"/>
                </a:lnTo>
                <a:lnTo>
                  <a:pt x="3215350" y="2790400"/>
                </a:lnTo>
                <a:lnTo>
                  <a:pt x="0" y="279040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7614" b="-7614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071294" y="2283674"/>
            <a:ext cx="2770760" cy="2404578"/>
          </a:xfrm>
          <a:custGeom>
            <a:avLst/>
            <a:gdLst/>
            <a:ahLst/>
            <a:cxnLst/>
            <a:rect l="l" t="t" r="r" b="b"/>
            <a:pathLst>
              <a:path w="2770760" h="2404578">
                <a:moveTo>
                  <a:pt x="0" y="0"/>
                </a:moveTo>
                <a:lnTo>
                  <a:pt x="2770760" y="0"/>
                </a:lnTo>
                <a:lnTo>
                  <a:pt x="2770760" y="2404578"/>
                </a:lnTo>
                <a:lnTo>
                  <a:pt x="0" y="240457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7614" b="-7614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8942546" y="2593522"/>
            <a:ext cx="2985072" cy="2590526"/>
          </a:xfrm>
          <a:custGeom>
            <a:avLst/>
            <a:gdLst/>
            <a:ahLst/>
            <a:cxnLst/>
            <a:rect l="l" t="t" r="r" b="b"/>
            <a:pathLst>
              <a:path w="2985072" h="2590526">
                <a:moveTo>
                  <a:pt x="0" y="0"/>
                </a:moveTo>
                <a:lnTo>
                  <a:pt x="2985072" y="0"/>
                </a:lnTo>
                <a:lnTo>
                  <a:pt x="2985072" y="2590526"/>
                </a:lnTo>
                <a:lnTo>
                  <a:pt x="0" y="259052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7615" b="-7615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351198" y="2182100"/>
            <a:ext cx="3933122" cy="3413350"/>
          </a:xfrm>
          <a:custGeom>
            <a:avLst/>
            <a:gdLst/>
            <a:ahLst/>
            <a:cxnLst/>
            <a:rect l="l" t="t" r="r" b="b"/>
            <a:pathLst>
              <a:path w="3933122" h="3413350">
                <a:moveTo>
                  <a:pt x="0" y="0"/>
                </a:moveTo>
                <a:lnTo>
                  <a:pt x="3933122" y="0"/>
                </a:lnTo>
                <a:lnTo>
                  <a:pt x="3933122" y="3413350"/>
                </a:lnTo>
                <a:lnTo>
                  <a:pt x="0" y="341335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7613" b="-7613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4540334" cy="10492225"/>
          </a:xfrm>
          <a:custGeom>
            <a:avLst/>
            <a:gdLst/>
            <a:ahLst/>
            <a:cxnLst/>
            <a:rect l="l" t="t" r="r" b="b"/>
            <a:pathLst>
              <a:path w="4540334" h="10492225">
                <a:moveTo>
                  <a:pt x="0" y="0"/>
                </a:moveTo>
                <a:lnTo>
                  <a:pt x="4540334" y="0"/>
                </a:lnTo>
                <a:lnTo>
                  <a:pt x="4540334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3254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671207" y="-102613"/>
            <a:ext cx="6846982" cy="10492225"/>
          </a:xfrm>
          <a:custGeom>
            <a:avLst/>
            <a:gdLst/>
            <a:ahLst/>
            <a:cxnLst/>
            <a:rect l="l" t="t" r="r" b="b"/>
            <a:pathLst>
              <a:path w="6846982" h="10492225">
                <a:moveTo>
                  <a:pt x="0" y="0"/>
                </a:moveTo>
                <a:lnTo>
                  <a:pt x="6846982" y="0"/>
                </a:lnTo>
                <a:lnTo>
                  <a:pt x="6846982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0514"/>
            </a:stretch>
          </a:blipFill>
        </p:spPr>
      </p:sp>
      <p:sp>
        <p:nvSpPr>
          <p:cNvPr id="11" name="TextBox 10"/>
          <p:cNvSpPr txBox="1"/>
          <p:nvPr/>
        </p:nvSpPr>
        <p:spPr>
          <a:xfrm>
            <a:off x="4459542" y="246956"/>
            <a:ext cx="959910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11500" b="1" dirty="0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Нашата идея</a:t>
            </a:r>
            <a:endParaRPr lang="bg-BG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70207" y="3199284"/>
            <a:ext cx="9001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1" dirty="0" smtClean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3D; first person; open world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b="1" dirty="0">
              <a:solidFill>
                <a:srgbClr val="FF556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1" dirty="0" smtClean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Exploring the Infinite Ocean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b="1" dirty="0">
              <a:solidFill>
                <a:srgbClr val="FF556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bg-BG" sz="3600" b="1" dirty="0" smtClean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нива и </a:t>
            </a:r>
            <a:r>
              <a:rPr lang="en-US" sz="3600" b="1" dirty="0" smtClean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boss fight</a:t>
            </a:r>
            <a:r>
              <a:rPr lang="bg-BG" sz="3600" b="1" dirty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bg-BG" sz="3600" b="1" dirty="0" smtClean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края на играта</a:t>
            </a:r>
            <a:endParaRPr lang="bg-BG" sz="3600" b="1" dirty="0">
              <a:solidFill>
                <a:srgbClr val="FF556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11376248" y="2211617"/>
            <a:ext cx="5154160" cy="4473025"/>
          </a:xfrm>
          <a:custGeom>
            <a:avLst/>
            <a:gdLst/>
            <a:ahLst/>
            <a:cxnLst/>
            <a:rect l="l" t="t" r="r" b="b"/>
            <a:pathLst>
              <a:path w="3933122" h="3413350">
                <a:moveTo>
                  <a:pt x="0" y="0"/>
                </a:moveTo>
                <a:lnTo>
                  <a:pt x="3933122" y="0"/>
                </a:lnTo>
                <a:lnTo>
                  <a:pt x="3933122" y="3413350"/>
                </a:lnTo>
                <a:lnTo>
                  <a:pt x="0" y="3413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7613" b="-7613"/>
            </a:stretch>
          </a:blipFill>
        </p:spPr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721248-CB70-F0B5-AD3C-F88F1C8F91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2565" y="6684642"/>
            <a:ext cx="2016224" cy="2016224"/>
          </a:xfrm>
          <a:prstGeom prst="ellipse">
            <a:avLst/>
          </a:prstGeom>
          <a:ln w="63500" cap="rnd">
            <a:solidFill>
              <a:srgbClr val="FF5569"/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6" name="TextBox 15"/>
          <p:cNvSpPr txBox="1"/>
          <p:nvPr/>
        </p:nvSpPr>
        <p:spPr>
          <a:xfrm>
            <a:off x="8298737" y="8803479"/>
            <a:ext cx="41038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1" dirty="0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Икона за готовото приложение</a:t>
            </a:r>
            <a:endParaRPr lang="bg-BG" sz="2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3147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868100" y="3963098"/>
            <a:ext cx="5271296" cy="5271204"/>
          </a:xfrm>
          <a:custGeom>
            <a:avLst/>
            <a:gdLst/>
            <a:ahLst/>
            <a:cxnLst/>
            <a:rect l="l" t="t" r="r" b="b"/>
            <a:pathLst>
              <a:path w="5271296" h="5271204">
                <a:moveTo>
                  <a:pt x="0" y="0"/>
                </a:moveTo>
                <a:lnTo>
                  <a:pt x="5271296" y="0"/>
                </a:lnTo>
                <a:lnTo>
                  <a:pt x="5271296" y="5271204"/>
                </a:lnTo>
                <a:lnTo>
                  <a:pt x="0" y="52712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562600" y="730412"/>
            <a:ext cx="11206823" cy="1474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19"/>
              </a:lnSpc>
            </a:pPr>
            <a:r>
              <a:rPr lang="bg-BG" sz="11500" b="1" dirty="0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 на проекта</a:t>
            </a:r>
            <a:endParaRPr lang="en-US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95128" y="3634698"/>
            <a:ext cx="9817559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bg-BG" sz="3000" b="1" dirty="0" smtClean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Никога не е прекалено късно за промяна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bg-BG" sz="3000" b="1" dirty="0">
              <a:solidFill>
                <a:srgbClr val="FF556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bg-BG" sz="3000" b="1" dirty="0" smtClean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Отговорност към околната среда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bg-BG" sz="3000" b="1" dirty="0">
              <a:solidFill>
                <a:srgbClr val="FF556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bg-BG" sz="3000" b="1" dirty="0" smtClean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Големи промени се постигат чрез малки стъпки</a:t>
            </a:r>
            <a:endParaRPr lang="bg-BG" sz="3000" b="1" dirty="0">
              <a:solidFill>
                <a:srgbClr val="FF556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90902" y="998032"/>
            <a:ext cx="16136383" cy="1339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81"/>
              </a:lnSpc>
            </a:pPr>
            <a:r>
              <a:rPr lang="bg-BG" sz="11600" b="1" dirty="0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История на играта</a:t>
            </a:r>
            <a:endParaRPr lang="en-US" sz="11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0" y="8703130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4"/>
            <a:stretch>
              <a:fillRect r="-87105" b="-33689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Freeform 5"/>
          <p:cNvSpPr/>
          <p:nvPr/>
        </p:nvSpPr>
        <p:spPr>
          <a:xfrm flipH="1" flipV="1">
            <a:off x="15725743" y="-4264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4"/>
            <a:stretch>
              <a:fillRect t="-244602" r="-176648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380119" y="4425731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2749" t="-113900"/>
            </a:stretch>
          </a:blipFill>
        </p:spPr>
      </p:sp>
      <p:sp>
        <p:nvSpPr>
          <p:cNvPr id="10" name="TextBox 9"/>
          <p:cNvSpPr txBox="1"/>
          <p:nvPr/>
        </p:nvSpPr>
        <p:spPr>
          <a:xfrm>
            <a:off x="1978663" y="2981095"/>
            <a:ext cx="1317746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3600" b="1" dirty="0" smtClean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2-ра половина на 22 век (1-во ниво) – лошо замърсено бъдеще молещо за промяна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3600" b="1" dirty="0">
              <a:solidFill>
                <a:srgbClr val="FF556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3600" b="1" dirty="0" smtClean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2-ра половина на 21 век (2-ро ниво) – настояще изпълнено с отчаяние и безпомощност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3600" b="1" dirty="0">
              <a:solidFill>
                <a:srgbClr val="FF556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3600" b="1" dirty="0" smtClean="0">
                <a:solidFill>
                  <a:srgbClr val="FF55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1-ва половина на 10 век (3-то ниво) -  минало изпълнено с идеи, водещи до пропадането на условията за живот</a:t>
            </a:r>
            <a:endParaRPr lang="bg-BG" sz="3600" b="1" dirty="0">
              <a:solidFill>
                <a:srgbClr val="FF556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3618526" y="2957314"/>
            <a:ext cx="4214434" cy="3657442"/>
          </a:xfrm>
          <a:custGeom>
            <a:avLst/>
            <a:gdLst/>
            <a:ahLst/>
            <a:cxnLst/>
            <a:rect l="l" t="t" r="r" b="b"/>
            <a:pathLst>
              <a:path w="3215350" h="2790400">
                <a:moveTo>
                  <a:pt x="0" y="0"/>
                </a:moveTo>
                <a:lnTo>
                  <a:pt x="3215350" y="0"/>
                </a:lnTo>
                <a:lnTo>
                  <a:pt x="3215350" y="2790400"/>
                </a:lnTo>
                <a:lnTo>
                  <a:pt x="0" y="27904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7614" b="-7614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0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45651" y="971550"/>
            <a:ext cx="13026887" cy="1369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99"/>
              </a:lnSpc>
            </a:pPr>
            <a:r>
              <a:rPr lang="bg-BG" sz="12000" b="1" dirty="0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</a:t>
            </a:r>
            <a:endParaRPr lang="en-US" sz="12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8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4"/>
            <a:stretch>
              <a:fillRect l="-134754"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2417941" y="1"/>
            <a:ext cx="6100248" cy="10287000"/>
          </a:xfrm>
          <a:custGeom>
            <a:avLst/>
            <a:gdLst/>
            <a:ahLst/>
            <a:cxnLst/>
            <a:rect l="l" t="t" r="r" b="b"/>
            <a:pathLst>
              <a:path w="6803329" h="11472625">
                <a:moveTo>
                  <a:pt x="6803330" y="0"/>
                </a:moveTo>
                <a:lnTo>
                  <a:pt x="0" y="0"/>
                </a:lnTo>
                <a:lnTo>
                  <a:pt x="0" y="11472625"/>
                </a:lnTo>
                <a:lnTo>
                  <a:pt x="6803330" y="11472625"/>
                </a:lnTo>
                <a:lnTo>
                  <a:pt x="6803330" y="0"/>
                </a:lnTo>
                <a:close/>
              </a:path>
            </a:pathLst>
          </a:custGeom>
          <a:blipFill>
            <a:blip r:embed="rId4"/>
            <a:stretch>
              <a:fillRect r="-142666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2417941" y="0"/>
            <a:ext cx="6100247" cy="10287000"/>
          </a:xfrm>
          <a:custGeom>
            <a:avLst/>
            <a:gdLst/>
            <a:ahLst/>
            <a:cxnLst/>
            <a:rect l="l" t="t" r="r" b="b"/>
            <a:pathLst>
              <a:path w="6100247" h="10287000">
                <a:moveTo>
                  <a:pt x="6100247" y="0"/>
                </a:moveTo>
                <a:lnTo>
                  <a:pt x="0" y="0"/>
                </a:lnTo>
                <a:lnTo>
                  <a:pt x="0" y="10287000"/>
                </a:lnTo>
                <a:lnTo>
                  <a:pt x="6100247" y="10287000"/>
                </a:lnTo>
                <a:lnTo>
                  <a:pt x="6100247" y="0"/>
                </a:lnTo>
                <a:close/>
              </a:path>
            </a:pathLst>
          </a:custGeom>
          <a:blipFill>
            <a:blip r:embed="rId4"/>
            <a:stretch>
              <a:fillRect r="-14266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4"/>
            <a:stretch>
              <a:fillRect l="-13475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953000" y="952500"/>
            <a:ext cx="9242761" cy="11628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75"/>
              </a:lnSpc>
            </a:pPr>
            <a:r>
              <a:rPr lang="bg-BG" sz="11500" b="1" dirty="0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</a:t>
            </a:r>
            <a:endParaRPr lang="en-US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380118" y="4425731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49" t="-11390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>
            <a:off x="-3529408" y="-833164"/>
            <a:ext cx="10041401" cy="9951936"/>
          </a:xfrm>
          <a:custGeom>
            <a:avLst/>
            <a:gdLst/>
            <a:ahLst/>
            <a:cxnLst/>
            <a:rect l="l" t="t" r="r" b="b"/>
            <a:pathLst>
              <a:path w="10041401" h="9951936">
                <a:moveTo>
                  <a:pt x="0" y="0"/>
                </a:moveTo>
                <a:lnTo>
                  <a:pt x="10041401" y="0"/>
                </a:lnTo>
                <a:lnTo>
                  <a:pt x="10041401" y="9951936"/>
                </a:lnTo>
                <a:lnTo>
                  <a:pt x="0" y="99519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417366" y="714375"/>
            <a:ext cx="12194234" cy="1436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bg-BG" sz="9600" b="1" dirty="0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</a:t>
            </a:r>
            <a:endParaRPr lang="en-US" sz="9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45651" y="971550"/>
            <a:ext cx="13026887" cy="1369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99"/>
              </a:lnSpc>
            </a:pPr>
            <a:r>
              <a:rPr lang="bg-BG" sz="12000" b="1" dirty="0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</a:t>
            </a:r>
            <a:endParaRPr lang="en-US" sz="12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8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4"/>
            <a:stretch>
              <a:fillRect l="-134754"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1714857" y="0"/>
            <a:ext cx="6803329" cy="10286999"/>
          </a:xfrm>
          <a:custGeom>
            <a:avLst/>
            <a:gdLst/>
            <a:ahLst/>
            <a:cxnLst/>
            <a:rect l="l" t="t" r="r" b="b"/>
            <a:pathLst>
              <a:path w="6803329" h="11472625">
                <a:moveTo>
                  <a:pt x="6803330" y="0"/>
                </a:moveTo>
                <a:lnTo>
                  <a:pt x="0" y="0"/>
                </a:lnTo>
                <a:lnTo>
                  <a:pt x="0" y="11472625"/>
                </a:lnTo>
                <a:lnTo>
                  <a:pt x="6803330" y="11472625"/>
                </a:lnTo>
                <a:lnTo>
                  <a:pt x="6803330" y="0"/>
                </a:lnTo>
                <a:close/>
              </a:path>
            </a:pathLst>
          </a:custGeom>
          <a:blipFill>
            <a:blip r:embed="rId4"/>
            <a:stretch>
              <a:fillRect r="-142666"/>
            </a:stretch>
          </a:blipFill>
        </p:spPr>
      </p:sp>
    </p:spTree>
    <p:extLst>
      <p:ext uri="{BB962C8B-B14F-4D97-AF65-F5344CB8AC3E}">
        <p14:creationId xmlns:p14="http://schemas.microsoft.com/office/powerpoint/2010/main" val="3700049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45651" y="971550"/>
            <a:ext cx="13026887" cy="272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99"/>
              </a:lnSpc>
            </a:pPr>
            <a:r>
              <a:rPr lang="bg-BG" sz="12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Благодаря за вниманието!</a:t>
            </a:r>
            <a:endParaRPr lang="en-US" sz="12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8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4"/>
            <a:stretch>
              <a:fillRect l="-134754"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3857635" y="0"/>
            <a:ext cx="6803329" cy="11472625"/>
          </a:xfrm>
          <a:custGeom>
            <a:avLst/>
            <a:gdLst/>
            <a:ahLst/>
            <a:cxnLst/>
            <a:rect l="l" t="t" r="r" b="b"/>
            <a:pathLst>
              <a:path w="6803329" h="11472625">
                <a:moveTo>
                  <a:pt x="6803330" y="0"/>
                </a:moveTo>
                <a:lnTo>
                  <a:pt x="0" y="0"/>
                </a:lnTo>
                <a:lnTo>
                  <a:pt x="0" y="11472625"/>
                </a:lnTo>
                <a:lnTo>
                  <a:pt x="6803330" y="11472625"/>
                </a:lnTo>
                <a:lnTo>
                  <a:pt x="6803330" y="0"/>
                </a:lnTo>
                <a:close/>
              </a:path>
            </a:pathLst>
          </a:custGeom>
          <a:blipFill>
            <a:blip r:embed="rId4"/>
            <a:stretch>
              <a:fillRect r="-142666"/>
            </a:stretch>
          </a:blipFill>
        </p:spPr>
      </p:sp>
      <p:sp>
        <p:nvSpPr>
          <p:cNvPr id="10" name="Freeform 11"/>
          <p:cNvSpPr/>
          <p:nvPr/>
        </p:nvSpPr>
        <p:spPr>
          <a:xfrm>
            <a:off x="4532991" y="1831132"/>
            <a:ext cx="9743573" cy="8455868"/>
          </a:xfrm>
          <a:custGeom>
            <a:avLst/>
            <a:gdLst/>
            <a:ahLst/>
            <a:cxnLst/>
            <a:rect l="l" t="t" r="r" b="b"/>
            <a:pathLst>
              <a:path w="2770760" h="2404578">
                <a:moveTo>
                  <a:pt x="0" y="0"/>
                </a:moveTo>
                <a:lnTo>
                  <a:pt x="2770760" y="0"/>
                </a:lnTo>
                <a:lnTo>
                  <a:pt x="2770760" y="2404578"/>
                </a:lnTo>
                <a:lnTo>
                  <a:pt x="0" y="24045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7614" b="-7614"/>
            </a:stretch>
          </a:blipFill>
        </p:spPr>
      </p:sp>
    </p:spTree>
    <p:extLst>
      <p:ext uri="{BB962C8B-B14F-4D97-AF65-F5344CB8AC3E}">
        <p14:creationId xmlns:p14="http://schemas.microsoft.com/office/powerpoint/2010/main" val="3553653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6da7d49b67f08b48</Template>
  <TotalTime>123</TotalTime>
  <Words>441</Words>
  <Application>Microsoft Office PowerPoint</Application>
  <PresentationFormat>Custom</PresentationFormat>
  <Paragraphs>39</Paragraphs>
  <Slides>10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Yordan Yonchev</dc:creator>
  <cp:lastModifiedBy>Proto</cp:lastModifiedBy>
  <cp:revision>13</cp:revision>
  <dcterms:created xsi:type="dcterms:W3CDTF">2024-03-15T12:23:44Z</dcterms:created>
  <dcterms:modified xsi:type="dcterms:W3CDTF">2024-03-16T01:27:42Z</dcterms:modified>
  <dc:identifier>DAF_NFRPGhY</dc:identifier>
</cp:coreProperties>
</file>

<file path=docProps/thumbnail.jpeg>
</file>